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4" autoAdjust="0"/>
    <p:restoredTop sz="94660"/>
  </p:normalViewPr>
  <p:slideViewPr>
    <p:cSldViewPr snapToGrid="0" showGuides="1">
      <p:cViewPr varScale="1">
        <p:scale>
          <a:sx n="76" d="100"/>
          <a:sy n="76" d="100"/>
        </p:scale>
        <p:origin x="636"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cover_matrix_16-9.jpg"/>
          <p:cNvPicPr>
            <a:picLocks noChangeAspect="1"/>
          </p:cNvPicPr>
          <p:nvPr userDrawn="1"/>
        </p:nvPicPr>
        <p:blipFill>
          <a:blip r:embed="rId2" cstate="print">
            <a:extLst>
              <a:ext uri="{28A0092B-C50C-407E-A947-70E740481C1C}">
                <a14:useLocalDpi xmlns:a14="http://schemas.microsoft.com/office/drawing/2010/main" val="0"/>
              </a:ext>
            </a:extLst>
          </a:blip>
          <a:stretch/>
        </p:blipFill>
        <p:spPr>
          <a:xfrm>
            <a:off x="2" y="0"/>
            <a:ext cx="12181172" cy="6858000"/>
          </a:xfrm>
          <a:prstGeom prst="rect">
            <a:avLst/>
          </a:prstGeom>
        </p:spPr>
      </p:pic>
      <p:sp>
        <p:nvSpPr>
          <p:cNvPr id="2" name="Title 1"/>
          <p:cNvSpPr>
            <a:spLocks noGrp="1"/>
          </p:cNvSpPr>
          <p:nvPr>
            <p:ph type="ctrTitle"/>
          </p:nvPr>
        </p:nvSpPr>
        <p:spPr>
          <a:xfrm>
            <a:off x="877824" y="2353055"/>
            <a:ext cx="7754112" cy="1962912"/>
          </a:xfrm>
        </p:spPr>
        <p:txBody>
          <a:bodyPr/>
          <a:lstStyle>
            <a:lvl1pPr>
              <a:defRPr>
                <a:solidFill>
                  <a:srgbClr val="FFFFFF"/>
                </a:solidFill>
              </a:defRPr>
            </a:lvl1pPr>
          </a:lstStyle>
          <a:p>
            <a:r>
              <a:rPr lang="en-US"/>
              <a:t>Click to edit Master title style</a:t>
            </a:r>
          </a:p>
        </p:txBody>
      </p:sp>
      <p:pic>
        <p:nvPicPr>
          <p:cNvPr id="8" name="New picture"/>
          <p:cNvPicPr/>
          <p:nvPr/>
        </p:nvPicPr>
        <p:blipFill dpi="0">
          <a:blip r:embed="rId3"/>
          <a:stretch/>
        </p:blipFill>
        <p:spPr>
          <a:xfrm>
            <a:off x="999067" y="5571067"/>
            <a:ext cx="7315200" cy="1219200"/>
          </a:xfrm>
          <a:prstGeom prst="rect">
            <a:avLst/>
          </a:prstGeom>
        </p:spPr>
      </p:pic>
    </p:spTree>
    <p:extLst>
      <p:ext uri="{BB962C8B-B14F-4D97-AF65-F5344CB8AC3E}">
        <p14:creationId xmlns:p14="http://schemas.microsoft.com/office/powerpoint/2010/main" val="733737657"/>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4BE2F9F-7A0E-194A-BE01-1D02E367C64F}" type="datetimeFigureOut">
              <a:rPr lang="en-US" smtClean="0"/>
              <a:t>2/27/2024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DE63B1-7AC8-E144-A6E7-AC58FCFF4464}" type="slidenum">
              <a:rPr lang="en-US" smtClean="0"/>
              <a:t>‹#›</a:t>
            </a:fld>
            <a:endParaRPr lang="en-US" dirty="0"/>
          </a:p>
        </p:txBody>
      </p:sp>
    </p:spTree>
    <p:extLst>
      <p:ext uri="{BB962C8B-B14F-4D97-AF65-F5344CB8AC3E}">
        <p14:creationId xmlns:p14="http://schemas.microsoft.com/office/powerpoint/2010/main" val="416581842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4BE2F9F-7A0E-194A-BE01-1D02E367C64F}" type="datetimeFigureOut">
              <a:rPr lang="en-US" smtClean="0"/>
              <a:t>2/27/2024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DE63B1-7AC8-E144-A6E7-AC58FCFF4464}" type="slidenum">
              <a:rPr lang="en-US" smtClean="0"/>
              <a:t>‹#›</a:t>
            </a:fld>
            <a:endParaRPr lang="en-US" dirty="0"/>
          </a:p>
        </p:txBody>
      </p:sp>
    </p:spTree>
    <p:extLst>
      <p:ext uri="{BB962C8B-B14F-4D97-AF65-F5344CB8AC3E}">
        <p14:creationId xmlns:p14="http://schemas.microsoft.com/office/powerpoint/2010/main" val="5730429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4BE2F9F-7A0E-194A-BE01-1D02E367C64F}" type="datetimeFigureOut">
              <a:rPr lang="en-US" smtClean="0"/>
              <a:t>2/27/2024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DE63B1-7AC8-E144-A6E7-AC58FCFF4464}" type="slidenum">
              <a:rPr lang="en-US" smtClean="0"/>
              <a:t>‹#›</a:t>
            </a:fld>
            <a:endParaRPr lang="en-US" dirty="0"/>
          </a:p>
        </p:txBody>
      </p:sp>
    </p:spTree>
    <p:extLst>
      <p:ext uri="{BB962C8B-B14F-4D97-AF65-F5344CB8AC3E}">
        <p14:creationId xmlns:p14="http://schemas.microsoft.com/office/powerpoint/2010/main" val="28304678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55" indent="0">
              <a:buNone/>
              <a:defRPr sz="2400">
                <a:solidFill>
                  <a:schemeClr val="tx1">
                    <a:tint val="75000"/>
                  </a:schemeClr>
                </a:solidFill>
              </a:defRPr>
            </a:lvl2pPr>
            <a:lvl3pPr marL="1219110" indent="0">
              <a:buNone/>
              <a:defRPr sz="2133">
                <a:solidFill>
                  <a:schemeClr val="tx1">
                    <a:tint val="75000"/>
                  </a:schemeClr>
                </a:solidFill>
              </a:defRPr>
            </a:lvl3pPr>
            <a:lvl4pPr marL="1828664" indent="0">
              <a:buNone/>
              <a:defRPr sz="1867">
                <a:solidFill>
                  <a:schemeClr val="tx1">
                    <a:tint val="75000"/>
                  </a:schemeClr>
                </a:solidFill>
              </a:defRPr>
            </a:lvl4pPr>
            <a:lvl5pPr marL="2438218" indent="0">
              <a:buNone/>
              <a:defRPr sz="1867">
                <a:solidFill>
                  <a:schemeClr val="tx1">
                    <a:tint val="75000"/>
                  </a:schemeClr>
                </a:solidFill>
              </a:defRPr>
            </a:lvl5pPr>
            <a:lvl6pPr marL="3047772" indent="0">
              <a:buNone/>
              <a:defRPr sz="1867">
                <a:solidFill>
                  <a:schemeClr val="tx1">
                    <a:tint val="75000"/>
                  </a:schemeClr>
                </a:solidFill>
              </a:defRPr>
            </a:lvl6pPr>
            <a:lvl7pPr marL="3657327" indent="0">
              <a:buNone/>
              <a:defRPr sz="1867">
                <a:solidFill>
                  <a:schemeClr val="tx1">
                    <a:tint val="75000"/>
                  </a:schemeClr>
                </a:solidFill>
              </a:defRPr>
            </a:lvl7pPr>
            <a:lvl8pPr marL="4266880" indent="0">
              <a:buNone/>
              <a:defRPr sz="1867">
                <a:solidFill>
                  <a:schemeClr val="tx1">
                    <a:tint val="75000"/>
                  </a:schemeClr>
                </a:solidFill>
              </a:defRPr>
            </a:lvl8pPr>
            <a:lvl9pPr marL="4876435"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BE2F9F-7A0E-194A-BE01-1D02E367C64F}" type="datetimeFigureOut">
              <a:rPr lang="en-US" smtClean="0"/>
              <a:t>2/27/2024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DE63B1-7AC8-E144-A6E7-AC58FCFF4464}" type="slidenum">
              <a:rPr lang="en-US" smtClean="0"/>
              <a:t>‹#›</a:t>
            </a:fld>
            <a:endParaRPr lang="en-US" dirty="0"/>
          </a:p>
        </p:txBody>
      </p:sp>
    </p:spTree>
    <p:extLst>
      <p:ext uri="{BB962C8B-B14F-4D97-AF65-F5344CB8AC3E}">
        <p14:creationId xmlns:p14="http://schemas.microsoft.com/office/powerpoint/2010/main" val="38856100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4BE2F9F-7A0E-194A-BE01-1D02E367C64F}" type="datetimeFigureOut">
              <a:rPr lang="en-US" smtClean="0"/>
              <a:t>2/27/2024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DE63B1-7AC8-E144-A6E7-AC58FCFF4464}" type="slidenum">
              <a:rPr lang="en-US" smtClean="0"/>
              <a:t>‹#›</a:t>
            </a:fld>
            <a:endParaRPr lang="en-US" dirty="0"/>
          </a:p>
        </p:txBody>
      </p:sp>
    </p:spTree>
    <p:extLst>
      <p:ext uri="{BB962C8B-B14F-4D97-AF65-F5344CB8AC3E}">
        <p14:creationId xmlns:p14="http://schemas.microsoft.com/office/powerpoint/2010/main" val="129020945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55" indent="0">
              <a:buNone/>
              <a:defRPr sz="2667" b="1"/>
            </a:lvl2pPr>
            <a:lvl3pPr marL="1219110" indent="0">
              <a:buNone/>
              <a:defRPr sz="2400" b="1"/>
            </a:lvl3pPr>
            <a:lvl4pPr marL="1828664" indent="0">
              <a:buNone/>
              <a:defRPr sz="2133" b="1"/>
            </a:lvl4pPr>
            <a:lvl5pPr marL="2438218" indent="0">
              <a:buNone/>
              <a:defRPr sz="2133" b="1"/>
            </a:lvl5pPr>
            <a:lvl6pPr marL="3047772" indent="0">
              <a:buNone/>
              <a:defRPr sz="2133" b="1"/>
            </a:lvl6pPr>
            <a:lvl7pPr marL="3657327" indent="0">
              <a:buNone/>
              <a:defRPr sz="2133" b="1"/>
            </a:lvl7pPr>
            <a:lvl8pPr marL="4266880" indent="0">
              <a:buNone/>
              <a:defRPr sz="2133" b="1"/>
            </a:lvl8pPr>
            <a:lvl9pPr marL="4876435"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2" y="1535113"/>
            <a:ext cx="5389033" cy="639763"/>
          </a:xfrm>
        </p:spPr>
        <p:txBody>
          <a:bodyPr anchor="b"/>
          <a:lstStyle>
            <a:lvl1pPr marL="0" indent="0">
              <a:buNone/>
              <a:defRPr sz="3200" b="1"/>
            </a:lvl1pPr>
            <a:lvl2pPr marL="609555" indent="0">
              <a:buNone/>
              <a:defRPr sz="2667" b="1"/>
            </a:lvl2pPr>
            <a:lvl3pPr marL="1219110" indent="0">
              <a:buNone/>
              <a:defRPr sz="2400" b="1"/>
            </a:lvl3pPr>
            <a:lvl4pPr marL="1828664" indent="0">
              <a:buNone/>
              <a:defRPr sz="2133" b="1"/>
            </a:lvl4pPr>
            <a:lvl5pPr marL="2438218" indent="0">
              <a:buNone/>
              <a:defRPr sz="2133" b="1"/>
            </a:lvl5pPr>
            <a:lvl6pPr marL="3047772" indent="0">
              <a:buNone/>
              <a:defRPr sz="2133" b="1"/>
            </a:lvl6pPr>
            <a:lvl7pPr marL="3657327" indent="0">
              <a:buNone/>
              <a:defRPr sz="2133" b="1"/>
            </a:lvl7pPr>
            <a:lvl8pPr marL="4266880" indent="0">
              <a:buNone/>
              <a:defRPr sz="2133" b="1"/>
            </a:lvl8pPr>
            <a:lvl9pPr marL="4876435"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2"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4BE2F9F-7A0E-194A-BE01-1D02E367C64F}" type="datetimeFigureOut">
              <a:rPr lang="en-US" smtClean="0"/>
              <a:t>2/27/2024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5DE63B1-7AC8-E144-A6E7-AC58FCFF4464}" type="slidenum">
              <a:rPr lang="en-US" smtClean="0"/>
              <a:t>‹#›</a:t>
            </a:fld>
            <a:endParaRPr lang="en-US" dirty="0"/>
          </a:p>
        </p:txBody>
      </p:sp>
    </p:spTree>
    <p:extLst>
      <p:ext uri="{BB962C8B-B14F-4D97-AF65-F5344CB8AC3E}">
        <p14:creationId xmlns:p14="http://schemas.microsoft.com/office/powerpoint/2010/main" val="67128222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4BE2F9F-7A0E-194A-BE01-1D02E367C64F}" type="datetimeFigureOut">
              <a:rPr lang="en-US" smtClean="0"/>
              <a:t>2/27/2024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5DE63B1-7AC8-E144-A6E7-AC58FCFF4464}" type="slidenum">
              <a:rPr lang="en-US" smtClean="0"/>
              <a:t>‹#›</a:t>
            </a:fld>
            <a:endParaRPr lang="en-US" dirty="0"/>
          </a:p>
        </p:txBody>
      </p:sp>
    </p:spTree>
    <p:extLst>
      <p:ext uri="{BB962C8B-B14F-4D97-AF65-F5344CB8AC3E}">
        <p14:creationId xmlns:p14="http://schemas.microsoft.com/office/powerpoint/2010/main" val="90752971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BE2F9F-7A0E-194A-BE01-1D02E367C64F}" type="datetimeFigureOut">
              <a:rPr lang="en-US" smtClean="0"/>
              <a:t>2/27/2024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5DE63B1-7AC8-E144-A6E7-AC58FCFF4464}" type="slidenum">
              <a:rPr lang="en-US" smtClean="0"/>
              <a:t>‹#›</a:t>
            </a:fld>
            <a:endParaRPr lang="en-US" dirty="0"/>
          </a:p>
        </p:txBody>
      </p:sp>
    </p:spTree>
    <p:extLst>
      <p:ext uri="{BB962C8B-B14F-4D97-AF65-F5344CB8AC3E}">
        <p14:creationId xmlns:p14="http://schemas.microsoft.com/office/powerpoint/2010/main" val="317148401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49"/>
            <a:ext cx="4011084" cy="1162051"/>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4"/>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4"/>
            <a:ext cx="4011084" cy="4691063"/>
          </a:xfrm>
        </p:spPr>
        <p:txBody>
          <a:bodyPr/>
          <a:lstStyle>
            <a:lvl1pPr marL="0" indent="0">
              <a:buNone/>
              <a:defRPr sz="1867"/>
            </a:lvl1pPr>
            <a:lvl2pPr marL="609555" indent="0">
              <a:buNone/>
              <a:defRPr sz="1600"/>
            </a:lvl2pPr>
            <a:lvl3pPr marL="1219110" indent="0">
              <a:buNone/>
              <a:defRPr sz="1333"/>
            </a:lvl3pPr>
            <a:lvl4pPr marL="1828664" indent="0">
              <a:buNone/>
              <a:defRPr sz="1200"/>
            </a:lvl4pPr>
            <a:lvl5pPr marL="2438218" indent="0">
              <a:buNone/>
              <a:defRPr sz="1200"/>
            </a:lvl5pPr>
            <a:lvl6pPr marL="3047772" indent="0">
              <a:buNone/>
              <a:defRPr sz="1200"/>
            </a:lvl6pPr>
            <a:lvl7pPr marL="3657327" indent="0">
              <a:buNone/>
              <a:defRPr sz="1200"/>
            </a:lvl7pPr>
            <a:lvl8pPr marL="4266880" indent="0">
              <a:buNone/>
              <a:defRPr sz="1200"/>
            </a:lvl8pPr>
            <a:lvl9pPr marL="4876435"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F4BE2F9F-7A0E-194A-BE01-1D02E367C64F}" type="datetimeFigureOut">
              <a:rPr lang="en-US" smtClean="0"/>
              <a:t>2/27/2024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DE63B1-7AC8-E144-A6E7-AC58FCFF4464}" type="slidenum">
              <a:rPr lang="en-US" smtClean="0"/>
              <a:t>‹#›</a:t>
            </a:fld>
            <a:endParaRPr lang="en-US" dirty="0"/>
          </a:p>
        </p:txBody>
      </p:sp>
    </p:spTree>
    <p:extLst>
      <p:ext uri="{BB962C8B-B14F-4D97-AF65-F5344CB8AC3E}">
        <p14:creationId xmlns:p14="http://schemas.microsoft.com/office/powerpoint/2010/main" val="202653483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55" indent="0">
              <a:buNone/>
              <a:defRPr sz="3733"/>
            </a:lvl2pPr>
            <a:lvl3pPr marL="1219110" indent="0">
              <a:buNone/>
              <a:defRPr sz="3200"/>
            </a:lvl3pPr>
            <a:lvl4pPr marL="1828664" indent="0">
              <a:buNone/>
              <a:defRPr sz="2667"/>
            </a:lvl4pPr>
            <a:lvl5pPr marL="2438218" indent="0">
              <a:buNone/>
              <a:defRPr sz="2667"/>
            </a:lvl5pPr>
            <a:lvl6pPr marL="3047772" indent="0">
              <a:buNone/>
              <a:defRPr sz="2667"/>
            </a:lvl6pPr>
            <a:lvl7pPr marL="3657327" indent="0">
              <a:buNone/>
              <a:defRPr sz="2667"/>
            </a:lvl7pPr>
            <a:lvl8pPr marL="4266880" indent="0">
              <a:buNone/>
              <a:defRPr sz="2667"/>
            </a:lvl8pPr>
            <a:lvl9pPr marL="4876435" indent="0">
              <a:buNone/>
              <a:defRPr sz="2667"/>
            </a:lvl9pPr>
          </a:lstStyle>
          <a:p>
            <a:r>
              <a:rPr lang="en-US" dirty="0"/>
              <a:t>Click icon to add picture</a:t>
            </a:r>
          </a:p>
        </p:txBody>
      </p:sp>
      <p:sp>
        <p:nvSpPr>
          <p:cNvPr id="4" name="Text Placeholder 3"/>
          <p:cNvSpPr>
            <a:spLocks noGrp="1"/>
          </p:cNvSpPr>
          <p:nvPr>
            <p:ph type="body" sz="half" idx="2"/>
          </p:nvPr>
        </p:nvSpPr>
        <p:spPr>
          <a:xfrm>
            <a:off x="2389717" y="5367341"/>
            <a:ext cx="7315200" cy="804863"/>
          </a:xfrm>
        </p:spPr>
        <p:txBody>
          <a:bodyPr/>
          <a:lstStyle>
            <a:lvl1pPr marL="0" indent="0">
              <a:buNone/>
              <a:defRPr sz="1867"/>
            </a:lvl1pPr>
            <a:lvl2pPr marL="609555" indent="0">
              <a:buNone/>
              <a:defRPr sz="1600"/>
            </a:lvl2pPr>
            <a:lvl3pPr marL="1219110" indent="0">
              <a:buNone/>
              <a:defRPr sz="1333"/>
            </a:lvl3pPr>
            <a:lvl4pPr marL="1828664" indent="0">
              <a:buNone/>
              <a:defRPr sz="1200"/>
            </a:lvl4pPr>
            <a:lvl5pPr marL="2438218" indent="0">
              <a:buNone/>
              <a:defRPr sz="1200"/>
            </a:lvl5pPr>
            <a:lvl6pPr marL="3047772" indent="0">
              <a:buNone/>
              <a:defRPr sz="1200"/>
            </a:lvl6pPr>
            <a:lvl7pPr marL="3657327" indent="0">
              <a:buNone/>
              <a:defRPr sz="1200"/>
            </a:lvl7pPr>
            <a:lvl8pPr marL="4266880" indent="0">
              <a:buNone/>
              <a:defRPr sz="1200"/>
            </a:lvl8pPr>
            <a:lvl9pPr marL="4876435"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F4BE2F9F-7A0E-194A-BE01-1D02E367C64F}" type="datetimeFigureOut">
              <a:rPr lang="en-US" smtClean="0"/>
              <a:t>2/27/2024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DE63B1-7AC8-E144-A6E7-AC58FCFF4464}" type="slidenum">
              <a:rPr lang="en-US" smtClean="0"/>
              <a:t>‹#›</a:t>
            </a:fld>
            <a:endParaRPr lang="en-US" dirty="0"/>
          </a:p>
        </p:txBody>
      </p:sp>
    </p:spTree>
    <p:extLst>
      <p:ext uri="{BB962C8B-B14F-4D97-AF65-F5344CB8AC3E}">
        <p14:creationId xmlns:p14="http://schemas.microsoft.com/office/powerpoint/2010/main" val="371607192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726562"/>
            <a:ext cx="10972800" cy="691079"/>
          </a:xfrm>
          <a:prstGeom prst="rect">
            <a:avLst/>
          </a:prstGeom>
        </p:spPr>
        <p:txBody>
          <a:bodyPr vert="horz" lIns="91436" tIns="45718" rIns="91436" bIns="45718" rtlCol="0" anchor="t">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36" tIns="45718" rIns="91436" bIns="4571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2"/>
            <a:ext cx="2844800" cy="365125"/>
          </a:xfrm>
          <a:prstGeom prst="rect">
            <a:avLst/>
          </a:prstGeom>
        </p:spPr>
        <p:txBody>
          <a:bodyPr vert="horz" lIns="91436" tIns="45718" rIns="91436" bIns="45718" rtlCol="0" anchor="ctr"/>
          <a:lstStyle>
            <a:lvl1pPr algn="l">
              <a:defRPr sz="1600">
                <a:solidFill>
                  <a:schemeClr val="tx1">
                    <a:tint val="75000"/>
                  </a:schemeClr>
                </a:solidFill>
              </a:defRPr>
            </a:lvl1pPr>
          </a:lstStyle>
          <a:p>
            <a:fld id="{F4BE2F9F-7A0E-194A-BE01-1D02E367C64F}" type="datetimeFigureOut">
              <a:rPr lang="en-US" smtClean="0"/>
              <a:t>2/27/2024</a:t>
            </a:fld>
            <a:endParaRPr lang="en-US" dirty="0"/>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36" tIns="45718" rIns="91436" bIns="45718" rtlCol="0" anchor="ctr"/>
          <a:lstStyle>
            <a:lvl1pPr algn="ctr">
              <a:defRPr sz="1600">
                <a:solidFill>
                  <a:schemeClr val="tx1">
                    <a:tint val="75000"/>
                  </a:schemeClr>
                </a:solidFill>
              </a:defRPr>
            </a:lvl1pPr>
          </a:lstStyle>
          <a:p>
            <a:endParaRPr lang="en-US" dirty="0"/>
          </a:p>
        </p:txBody>
      </p:sp>
      <p:pic>
        <p:nvPicPr>
          <p:cNvPr id="7" name="Picture 6" descr="interior_matrix_16x9.jpg"/>
          <p:cNvPicPr>
            <a:picLocks noChangeAspect="1"/>
          </p:cNvPicPr>
          <p:nvPr/>
        </p:nvPicPr>
        <p:blipFill>
          <a:blip r:embed="rId13" cstate="print">
            <a:extLst>
              <a:ext uri="{28A0092B-C50C-407E-A947-70E740481C1C}">
                <a14:useLocalDpi xmlns:a14="http://schemas.microsoft.com/office/drawing/2010/main" val="0"/>
              </a:ext>
            </a:extLst>
          </a:blip>
          <a:stretch/>
        </p:blipFill>
        <p:spPr>
          <a:xfrm>
            <a:off x="2" y="0"/>
            <a:ext cx="12181172" cy="6858000"/>
          </a:xfrm>
          <a:prstGeom prst="rect">
            <a:avLst/>
          </a:prstGeom>
        </p:spPr>
      </p:pic>
      <p:sp>
        <p:nvSpPr>
          <p:cNvPr id="6" name="Slide Number Placeholder 5"/>
          <p:cNvSpPr>
            <a:spLocks noGrp="1"/>
          </p:cNvSpPr>
          <p:nvPr>
            <p:ph type="sldNum" sz="quarter" idx="4"/>
          </p:nvPr>
        </p:nvSpPr>
        <p:spPr>
          <a:xfrm>
            <a:off x="8737600" y="6356352"/>
            <a:ext cx="2844800" cy="365125"/>
          </a:xfrm>
          <a:prstGeom prst="rect">
            <a:avLst/>
          </a:prstGeom>
        </p:spPr>
        <p:txBody>
          <a:bodyPr vert="horz" lIns="91436" tIns="45718" rIns="91436" bIns="45718" rtlCol="0" anchor="ctr"/>
          <a:lstStyle>
            <a:lvl1pPr algn="r">
              <a:defRPr sz="1600">
                <a:solidFill>
                  <a:schemeClr val="tx1">
                    <a:tint val="75000"/>
                  </a:schemeClr>
                </a:solidFill>
              </a:defRPr>
            </a:lvl1pPr>
          </a:lstStyle>
          <a:p>
            <a:fld id="{15DE63B1-7AC8-E144-A6E7-AC58FCFF4464}" type="slidenum">
              <a:rPr lang="en-US" smtClean="0"/>
              <a:t>‹#›</a:t>
            </a:fld>
            <a:endParaRPr lang="en-US" dirty="0"/>
          </a:p>
        </p:txBody>
      </p:sp>
    </p:spTree>
    <p:extLst>
      <p:ext uri="{BB962C8B-B14F-4D97-AF65-F5344CB8AC3E}">
        <p14:creationId xmlns:p14="http://schemas.microsoft.com/office/powerpoint/2010/main" val="24368201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defTabSz="609555" rtl="0" eaLnBrk="1" latinLnBrk="0" hangingPunct="1">
        <a:spcBef>
          <a:spcPct val="0"/>
        </a:spcBef>
        <a:buNone/>
        <a:defRPr sz="5333" b="0" i="0" kern="1200">
          <a:solidFill>
            <a:schemeClr val="tx1"/>
          </a:solidFill>
          <a:latin typeface="Arial"/>
          <a:ea typeface="+mj-ea"/>
          <a:cs typeface="Arial"/>
        </a:defRPr>
      </a:lvl1pPr>
    </p:titleStyle>
    <p:bodyStyle>
      <a:lvl1pPr marL="457167" indent="-457167" algn="l" defTabSz="609555" rtl="0" eaLnBrk="1" latinLnBrk="0" hangingPunct="1">
        <a:spcBef>
          <a:spcPct val="20000"/>
        </a:spcBef>
        <a:buFont typeface="Arial"/>
        <a:buChar char="•"/>
        <a:defRPr sz="4267" b="0" i="0" kern="1200">
          <a:solidFill>
            <a:schemeClr val="tx1"/>
          </a:solidFill>
          <a:latin typeface="Arial"/>
          <a:ea typeface="+mn-ea"/>
          <a:cs typeface="Arial"/>
        </a:defRPr>
      </a:lvl1pPr>
      <a:lvl2pPr marL="990526" indent="-380972" algn="l" defTabSz="609555" rtl="0" eaLnBrk="1" latinLnBrk="0" hangingPunct="1">
        <a:spcBef>
          <a:spcPct val="20000"/>
        </a:spcBef>
        <a:buFont typeface="Arial"/>
        <a:buChar char="–"/>
        <a:defRPr sz="3733" b="0" i="0" kern="1200">
          <a:solidFill>
            <a:schemeClr val="tx1"/>
          </a:solidFill>
          <a:latin typeface="Arial"/>
          <a:ea typeface="+mn-ea"/>
          <a:cs typeface="Arial"/>
        </a:defRPr>
      </a:lvl2pPr>
      <a:lvl3pPr marL="1523887" indent="-304776" algn="l" defTabSz="609555" rtl="0" eaLnBrk="1" latinLnBrk="0" hangingPunct="1">
        <a:spcBef>
          <a:spcPct val="20000"/>
        </a:spcBef>
        <a:buFont typeface="Arial"/>
        <a:buChar char="•"/>
        <a:defRPr sz="3200" b="0" i="0" kern="1200">
          <a:solidFill>
            <a:schemeClr val="tx1"/>
          </a:solidFill>
          <a:latin typeface="Arial"/>
          <a:ea typeface="+mn-ea"/>
          <a:cs typeface="Arial"/>
        </a:defRPr>
      </a:lvl3pPr>
      <a:lvl4pPr marL="2133440" indent="-304776" algn="l" defTabSz="609555" rtl="0" eaLnBrk="1" latinLnBrk="0" hangingPunct="1">
        <a:spcBef>
          <a:spcPct val="20000"/>
        </a:spcBef>
        <a:buFont typeface="Arial"/>
        <a:buChar char="–"/>
        <a:defRPr sz="2667" b="0" i="0" kern="1200">
          <a:solidFill>
            <a:schemeClr val="tx1"/>
          </a:solidFill>
          <a:latin typeface="Arial"/>
          <a:ea typeface="+mn-ea"/>
          <a:cs typeface="Arial"/>
        </a:defRPr>
      </a:lvl4pPr>
      <a:lvl5pPr marL="2742994" indent="-304776" algn="l" defTabSz="609555" rtl="0" eaLnBrk="1" latinLnBrk="0" hangingPunct="1">
        <a:spcBef>
          <a:spcPct val="20000"/>
        </a:spcBef>
        <a:buFont typeface="Arial"/>
        <a:buChar char="»"/>
        <a:defRPr sz="2667" b="0" i="0" kern="1200">
          <a:solidFill>
            <a:schemeClr val="tx1"/>
          </a:solidFill>
          <a:latin typeface="Arial"/>
          <a:ea typeface="+mn-ea"/>
          <a:cs typeface="Arial"/>
        </a:defRPr>
      </a:lvl5pPr>
      <a:lvl6pPr marL="3352548" indent="-304776" algn="l" defTabSz="609555" rtl="0" eaLnBrk="1" latinLnBrk="0" hangingPunct="1">
        <a:spcBef>
          <a:spcPct val="20000"/>
        </a:spcBef>
        <a:buFont typeface="Arial"/>
        <a:buChar char="•"/>
        <a:defRPr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55" rtl="0" eaLnBrk="1" latinLnBrk="0" hangingPunct="1">
        <a:defRPr sz="2400" kern="1200">
          <a:solidFill>
            <a:schemeClr val="tx1"/>
          </a:solidFill>
          <a:latin typeface="+mn-lt"/>
          <a:ea typeface="+mn-ea"/>
          <a:cs typeface="+mn-cs"/>
        </a:defRPr>
      </a:lvl1pPr>
      <a:lvl2pPr marL="609555" algn="l" defTabSz="609555" rtl="0" eaLnBrk="1" latinLnBrk="0" hangingPunct="1">
        <a:defRPr sz="2400" kern="1200">
          <a:solidFill>
            <a:schemeClr val="tx1"/>
          </a:solidFill>
          <a:latin typeface="+mn-lt"/>
          <a:ea typeface="+mn-ea"/>
          <a:cs typeface="+mn-cs"/>
        </a:defRPr>
      </a:lvl2pPr>
      <a:lvl3pPr marL="1219110" algn="l" defTabSz="609555" rtl="0" eaLnBrk="1" latinLnBrk="0" hangingPunct="1">
        <a:defRPr sz="2400" kern="1200">
          <a:solidFill>
            <a:schemeClr val="tx1"/>
          </a:solidFill>
          <a:latin typeface="+mn-lt"/>
          <a:ea typeface="+mn-ea"/>
          <a:cs typeface="+mn-cs"/>
        </a:defRPr>
      </a:lvl3pPr>
      <a:lvl4pPr marL="1828664" algn="l" defTabSz="609555" rtl="0" eaLnBrk="1" latinLnBrk="0" hangingPunct="1">
        <a:defRPr sz="2400" kern="1200">
          <a:solidFill>
            <a:schemeClr val="tx1"/>
          </a:solidFill>
          <a:latin typeface="+mn-lt"/>
          <a:ea typeface="+mn-ea"/>
          <a:cs typeface="+mn-cs"/>
        </a:defRPr>
      </a:lvl4pPr>
      <a:lvl5pPr marL="2438218" algn="l" defTabSz="609555" rtl="0" eaLnBrk="1" latinLnBrk="0" hangingPunct="1">
        <a:defRPr sz="2400" kern="1200">
          <a:solidFill>
            <a:schemeClr val="tx1"/>
          </a:solidFill>
          <a:latin typeface="+mn-lt"/>
          <a:ea typeface="+mn-ea"/>
          <a:cs typeface="+mn-cs"/>
        </a:defRPr>
      </a:lvl5pPr>
      <a:lvl6pPr marL="3047772" algn="l" defTabSz="609555" rtl="0" eaLnBrk="1" latinLnBrk="0" hangingPunct="1">
        <a:defRPr sz="2400" kern="1200">
          <a:solidFill>
            <a:schemeClr val="tx1"/>
          </a:solidFill>
          <a:latin typeface="+mn-lt"/>
          <a:ea typeface="+mn-ea"/>
          <a:cs typeface="+mn-cs"/>
        </a:defRPr>
      </a:lvl6pPr>
      <a:lvl7pPr marL="3657327" algn="l" defTabSz="609555" rtl="0" eaLnBrk="1" latinLnBrk="0" hangingPunct="1">
        <a:defRPr sz="2400" kern="1200">
          <a:solidFill>
            <a:schemeClr val="tx1"/>
          </a:solidFill>
          <a:latin typeface="+mn-lt"/>
          <a:ea typeface="+mn-ea"/>
          <a:cs typeface="+mn-cs"/>
        </a:defRPr>
      </a:lvl7pPr>
      <a:lvl8pPr marL="4266880" algn="l" defTabSz="609555" rtl="0" eaLnBrk="1" latinLnBrk="0" hangingPunct="1">
        <a:defRPr sz="2400" kern="1200">
          <a:solidFill>
            <a:schemeClr val="tx1"/>
          </a:solidFill>
          <a:latin typeface="+mn-lt"/>
          <a:ea typeface="+mn-ea"/>
          <a:cs typeface="+mn-cs"/>
        </a:defRPr>
      </a:lvl8pPr>
      <a:lvl9pPr marL="4876435" algn="l" defTabSz="60955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sss.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Selective Service System Registration</a:t>
            </a:r>
          </a:p>
        </p:txBody>
      </p:sp>
      <p:sp>
        <p:nvSpPr>
          <p:cNvPr id="3" name="Content Placeholder 2"/>
          <p:cNvSpPr>
            <a:spLocks noGrp="1"/>
          </p:cNvSpPr>
          <p:nvPr>
            <p:ph idx="1"/>
          </p:nvPr>
        </p:nvSpPr>
        <p:spPr/>
        <p:txBody>
          <a:bodyPr>
            <a:normAutofit fontScale="47500" lnSpcReduction="20000"/>
          </a:bodyPr>
          <a:lstStyle/>
          <a:p>
            <a:r>
              <a:rPr lang="en-US"/>
              <a:t>All </a:t>
            </a:r>
            <a:r>
              <a:rPr lang="en-US" dirty="0"/>
              <a:t>male applicants (as determined by gender assigned at birth for purposes of this requirement) who are US citizens or immigrants must have registered with the Selective Service System within 30 days of their 18</a:t>
            </a:r>
            <a:r>
              <a:rPr lang="en-US" baseline="30000" dirty="0"/>
              <a:t>th</a:t>
            </a:r>
            <a:r>
              <a:rPr lang="en-US" dirty="0"/>
              <a:t> birthday, or arrival date into the USA.  Individuals are eligible to register until the age of 26.  Failure to register is a violation of federal law, and can face significant penalties, including loss of eligibility for citizenship for immigrants.  Individuals who have not registered are not eligible for a variety of benefits including federal student aid, federal job training, and any job in the Executive Branch of the government (e.g. VA, Medicare, federal prisons), and are not allowed to work in federal facilities even as a resident or fellow.</a:t>
            </a:r>
          </a:p>
          <a:p>
            <a:r>
              <a:rPr lang="en-US" dirty="0"/>
              <a:t>Most Duke GME programs require rotations at federal facilities such as VA hospitals or prisons.  All trainees in those programs must be eligible to work at those facilities.  All applicants should ensure that they have registered for the Selective Service System if appropriate.  If they have not registered, they should discuss this with their potential program director. Additional details can be found at </a:t>
            </a:r>
            <a:r>
              <a:rPr lang="en-US" u="sng" dirty="0">
                <a:hlinkClick r:id="rId2"/>
              </a:rPr>
              <a:t>https://www.sss.gov</a:t>
            </a:r>
            <a:r>
              <a:rPr lang="en-US" dirty="0"/>
              <a:t>.</a:t>
            </a:r>
          </a:p>
          <a:p>
            <a:endParaRPr lang="en-US" dirty="0"/>
          </a:p>
        </p:txBody>
      </p:sp>
    </p:spTree>
    <p:extLst>
      <p:ext uri="{BB962C8B-B14F-4D97-AF65-F5344CB8AC3E}">
        <p14:creationId xmlns:p14="http://schemas.microsoft.com/office/powerpoint/2010/main" val="4123060128"/>
      </p:ext>
    </p:extLst>
  </p:cSld>
  <p:clrMapOvr>
    <a:masterClrMapping/>
  </p:clrMapOvr>
  <p:transition/>
</p:sld>
</file>

<file path=ppt/theme/theme1.xml><?xml version="1.0" encoding="utf-8"?>
<a:theme xmlns:a="http://schemas.openxmlformats.org/drawingml/2006/main" name="Matrix_Template_Arial_16x9">
  <a:themeElements>
    <a:clrScheme name="Duke 1">
      <a:dk1>
        <a:sysClr val="windowText" lastClr="000000"/>
      </a:dk1>
      <a:lt1>
        <a:sysClr val="window" lastClr="FFFFFF"/>
      </a:lt1>
      <a:dk2>
        <a:srgbClr val="023873"/>
      </a:dk2>
      <a:lt2>
        <a:srgbClr val="EEECE1"/>
      </a:lt2>
      <a:accent1>
        <a:srgbClr val="3C3C3B"/>
      </a:accent1>
      <a:accent2>
        <a:srgbClr val="BE322E"/>
      </a:accent2>
      <a:accent3>
        <a:srgbClr val="DD6822"/>
      </a:accent3>
      <a:accent4>
        <a:srgbClr val="ECB955"/>
      </a:accent4>
      <a:accent5>
        <a:srgbClr val="458AAA"/>
      </a:accent5>
      <a:accent6>
        <a:srgbClr val="9CA942"/>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TotalTime>
  <Words>234</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Matrix_Template_Arial_16x9</vt:lpstr>
      <vt:lpstr>Selective Service System Registration</vt:lpstr>
    </vt:vector>
  </TitlesOfParts>
  <Company>Duke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Selective Service System Registration</dc:title>
  <dc:creator>Catherine Kuhn, M.D.</dc:creator>
  <cp:lastModifiedBy>Teresa Cerrato-Amador</cp:lastModifiedBy>
  <cp:revision>1</cp:revision>
  <dcterms:created xsi:type="dcterms:W3CDTF">2024-02-21T17:43:01Z</dcterms:created>
  <dcterms:modified xsi:type="dcterms:W3CDTF">2024-02-27T17:13:59Z</dcterms:modified>
</cp:coreProperties>
</file>